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" pitchFamily="2" charset="-79"/>
      <p:regular r:id="rId13"/>
    </p:embeddedFont>
    <p:embeddedFont>
      <p:font typeface="Montserrat" panose="00000500000000000000" pitchFamily="2" charset="-52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A2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538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7007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5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Приоритизация в IT: Основные подходы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793790" y="4097759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 быстро развивающемся мире IT-технологий умение грамотно расставлять приоритеты является ключевым фактором успеха. От правильного выбора задач и их последовательности зависит эффективность работы команды, достижение целей проекта и удовлетворенность пользователей.</a:t>
            </a:r>
            <a:endParaRPr lang="en-US" sz="17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54A1F26-F910-BEA2-BFB0-32FFA11D007E}"/>
              </a:ext>
            </a:extLst>
          </p:cNvPr>
          <p:cNvSpPr/>
          <p:nvPr/>
        </p:nvSpPr>
        <p:spPr>
          <a:xfrm>
            <a:off x="793790" y="680692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2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Веденеев Андрей ИУ8-92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Приоритизация является неотъемлемой частью успешной работы IT-команды. Она помогает сосредоточить усилия на самых важных задачах, оптимизировать рабочие процессы и достичь поставленных целей.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1230"/>
            <a:ext cx="90455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Определение приоритизации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3363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Приоритизация – это процесс ранжирования задач по степени важности и срочности. Она позволяет сосредоточить усилия на самых ценных задачах, эффективно распределять ресурсы и оптимизировать рабочие процессы.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41407"/>
            <a:ext cx="41573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Управление проектами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222552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Приоритизация задач позволяет эффективно управлять временем, ресурсами и рисками, гарантируя своевременное выполнение проекта.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641407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Увеличение производительности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576882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Фокусировка на важных задачах повышает продуктивность команды, позволяет избежать перегрузок и снижает риск просрочки.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3641407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Улучшение коммуникации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576882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Прозрачное ранжирование задач обеспечивает ясное понимание приоритетов для всех членов команды, что улучшает коммуникацию и координацию действий.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88C665-5F5E-84B2-4910-9EA16D59E0AB}"/>
              </a:ext>
            </a:extLst>
          </p:cNvPr>
          <p:cNvSpPr/>
          <p:nvPr/>
        </p:nvSpPr>
        <p:spPr>
          <a:xfrm>
            <a:off x="12812751" y="7660888"/>
            <a:ext cx="1706137" cy="568712"/>
          </a:xfrm>
          <a:prstGeom prst="rect">
            <a:avLst/>
          </a:prstGeom>
          <a:solidFill>
            <a:srgbClr val="0E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262" y="462677"/>
            <a:ext cx="8250503" cy="1176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Основные подходы к приоритизации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81263" y="1240607"/>
            <a:ext cx="7981474" cy="111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Существует множество различных подходов к приоритизации задач. Каждый из них имеет свои преимущества и недостатки, и выбор оптимального метода зависит от специфики проекта, состава команды и других факторов.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581263" y="2733556"/>
            <a:ext cx="3907750" cy="2832259"/>
          </a:xfrm>
          <a:prstGeom prst="roundRect">
            <a:avLst>
              <a:gd name="adj" fmla="val 246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54856" y="2907149"/>
            <a:ext cx="2076093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RICE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4856" y="3266242"/>
            <a:ext cx="356056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Метод RICE (Reach, Impact, Confidence, Effort) основан на оценке влияния задачи на бизнес, ее потенциала, уверенности в успехе и затрачиваемых усилий.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4654987" y="2733556"/>
            <a:ext cx="3907750" cy="2832259"/>
          </a:xfrm>
          <a:prstGeom prst="roundRect">
            <a:avLst>
              <a:gd name="adj" fmla="val 246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28580" y="2907149"/>
            <a:ext cx="2076093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MoSCoW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828580" y="3266242"/>
            <a:ext cx="3560564" cy="2125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MoSCoW (Must Have, Should Have, Could Have, Won’t Have) позволяет классифицировать задачи по степени их важности. "Must Have" – критически важные задачи, "Should Have" – желательные задачи, "Could Have" – задачи, которые могут быть реализованы позже, а "Won’t Have" – задачи, которые не будут реализованы.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581263" y="5731788"/>
            <a:ext cx="3907750" cy="2035016"/>
          </a:xfrm>
          <a:prstGeom prst="roundRect">
            <a:avLst>
              <a:gd name="adj" fmla="val 342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54856" y="5905381"/>
            <a:ext cx="2076093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ICE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4856" y="6264473"/>
            <a:ext cx="3560564" cy="1328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ICE (Impact, Confidence, Effort) похож на RICE, но вместо "Reach" использует "Impact". Он фокусируется на потенциале задачи, уверенности в ее успехе и затрачиваемых усилиях.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4654987" y="5731788"/>
            <a:ext cx="3907750" cy="2035016"/>
          </a:xfrm>
          <a:prstGeom prst="roundRect">
            <a:avLst>
              <a:gd name="adj" fmla="val 342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828580" y="5905381"/>
            <a:ext cx="2076093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Другие методы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828580" y="6264473"/>
            <a:ext cx="3560564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Существуют и другие методы приоритизации, например, Eisenhower Matrix, Urgent/Important Matrix и Pareto Principle.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902" y="784979"/>
            <a:ext cx="5532358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Метод RICE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0902" y="1808321"/>
            <a:ext cx="7594997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RICE – один из наиболее популярных методов приоритизации, используемый в IT-компаниях. Он позволяет объективно ранжировать задачи и выбрать наиболее эффективные для реализации.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60902" y="3119438"/>
            <a:ext cx="7594997" cy="4325064"/>
          </a:xfrm>
          <a:prstGeom prst="roundRect">
            <a:avLst>
              <a:gd name="adj" fmla="val 214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68522" y="3127057"/>
            <a:ext cx="7579757" cy="988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489740" y="3267432"/>
            <a:ext cx="33436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Reach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283428" y="3267432"/>
            <a:ext cx="3343632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Количество пользователей, которых затронет задача.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268522" y="4115991"/>
            <a:ext cx="7579757" cy="9889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89740" y="4256365"/>
            <a:ext cx="33436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Impact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0283428" y="4256365"/>
            <a:ext cx="3343632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Степень влияния задачи на пользователей.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68522" y="5104924"/>
            <a:ext cx="7579757" cy="988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489740" y="5245298"/>
            <a:ext cx="33436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Confidence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0283428" y="5245298"/>
            <a:ext cx="3343632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Уровень уверенности в успехе реализации задачи.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268522" y="6093857"/>
            <a:ext cx="7579757" cy="134302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489740" y="6234232"/>
            <a:ext cx="33436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Effort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10283428" y="6234232"/>
            <a:ext cx="3343632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Количество времени и ресурсов, необходимых для реализации задачи.</a:t>
            </a:r>
            <a:endParaRPr lang="en-US" sz="1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FAA62-9003-1359-C4C0-8DB751C74CBF}"/>
              </a:ext>
            </a:extLst>
          </p:cNvPr>
          <p:cNvSpPr/>
          <p:nvPr/>
        </p:nvSpPr>
        <p:spPr>
          <a:xfrm>
            <a:off x="12812751" y="7660888"/>
            <a:ext cx="1706137" cy="568712"/>
          </a:xfrm>
          <a:prstGeom prst="rect">
            <a:avLst/>
          </a:prstGeom>
          <a:solidFill>
            <a:srgbClr val="0E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04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7704" y="3106103"/>
            <a:ext cx="7049810" cy="605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Преимущества метода RICE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77704" y="4001572"/>
            <a:ext cx="1327499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Метод RICE обладает рядом преимуществ, которые делают его популярным инструментом для приоритизации задач в IT-проектах.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7704" y="4746784"/>
            <a:ext cx="435650" cy="435650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43082" y="4819412"/>
            <a:ext cx="104894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306949" y="4746784"/>
            <a:ext cx="2420422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Прозрачность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306949" y="5165408"/>
            <a:ext cx="5911453" cy="929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RICE обеспечивает ясную и объективную оценку задач, позволяя всем участникам проекта понять, почему одни задачи имеют более высокий приоритет, чем другие.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11998" y="4746784"/>
            <a:ext cx="435650" cy="435650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47253" y="4819412"/>
            <a:ext cx="165021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8041243" y="4746784"/>
            <a:ext cx="4646652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Данные-ориентированное решение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041243" y="5165408"/>
            <a:ext cx="5911453" cy="929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Метод RICE основывается на объективных данных, а не на субъективных мнениях, что позволяет принимать более обоснованные решения.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7704" y="6505813"/>
            <a:ext cx="435650" cy="435650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3554" y="6578441"/>
            <a:ext cx="163830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306949" y="6505813"/>
            <a:ext cx="4388287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Согласованность с бизнес-целями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306949" y="6924437"/>
            <a:ext cx="5911453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RICE помогает сосредоточить усилия на задачах, которые наиболее эффективно способствуют достижению бизнес-целей.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7411998" y="6505813"/>
            <a:ext cx="435650" cy="435650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33799" y="6578441"/>
            <a:ext cx="192048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8041243" y="6505813"/>
            <a:ext cx="3679627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Повышение продуктивности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8041243" y="6924437"/>
            <a:ext cx="5911453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Позволяет эффективно распределять ресурсы и сосредоточить усилия на задачах, которые принесут наибольшую пользу.</a:t>
            </a:r>
            <a:endParaRPr lang="en-US" sz="15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6FC3A6-03EE-966D-E28C-B6DDCA451775}"/>
              </a:ext>
            </a:extLst>
          </p:cNvPr>
          <p:cNvSpPr/>
          <p:nvPr/>
        </p:nvSpPr>
        <p:spPr>
          <a:xfrm>
            <a:off x="12812751" y="7660888"/>
            <a:ext cx="1706137" cy="568712"/>
          </a:xfrm>
          <a:prstGeom prst="rect">
            <a:avLst/>
          </a:prstGeom>
          <a:solidFill>
            <a:srgbClr val="0E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824" y="1230392"/>
            <a:ext cx="7167682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Ограничения метода RICE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14824" y="2192893"/>
            <a:ext cx="7687151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Несмотря на свою популярность, метод RICE имеет и некоторые ограничения, которые важно учитывать при его использовании.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14824" y="3326844"/>
            <a:ext cx="468273" cy="46827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92585" y="3404830"/>
            <a:ext cx="112752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6891218" y="3326844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Сложность оценки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891218" y="3776782"/>
            <a:ext cx="3063121" cy="1664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Определение точных значений для Reach, Impact, Confidence и Effort может быть сложным, особенно для новых или неопределенных задач.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162461" y="3326844"/>
            <a:ext cx="468273" cy="46827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07836" y="3404830"/>
            <a:ext cx="17740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10838855" y="3326844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Субъективность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838855" y="3776782"/>
            <a:ext cx="3063121" cy="1664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Несмотря на стремление к объективности, в оценке задач всегда присутствует элемент субъективности, который может исказить результаты.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4824" y="5883473"/>
            <a:ext cx="468273" cy="46827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60914" y="5961459"/>
            <a:ext cx="17609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6891218" y="5883473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Неучет срочности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891218" y="6333411"/>
            <a:ext cx="7010757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RICE не учитывает срочность задач, поэтому может быть неэффективен в ситуациях, когда требуется быстрое реагирование.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7EB89D-FCB5-28B6-6224-2485A70F4B08}"/>
              </a:ext>
            </a:extLst>
          </p:cNvPr>
          <p:cNvSpPr/>
          <p:nvPr/>
        </p:nvSpPr>
        <p:spPr>
          <a:xfrm>
            <a:off x="12812751" y="7660888"/>
            <a:ext cx="1706137" cy="568712"/>
          </a:xfrm>
          <a:prstGeom prst="rect">
            <a:avLst/>
          </a:prstGeom>
          <a:solidFill>
            <a:srgbClr val="0E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42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938" y="3030498"/>
            <a:ext cx="10828973" cy="578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Другие популярные методы приоритизации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7938" y="3886795"/>
            <a:ext cx="1333452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Помимо RICE, существуют и другие популярные методы приоритизации, которые могут быть более подходящими для конкретных ситуаций.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38" y="4391263"/>
            <a:ext cx="462796" cy="4627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7938" y="5039201"/>
            <a:ext cx="231421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MoSCoW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47938" y="5439608"/>
            <a:ext cx="3125391" cy="2073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Метод MoSCoW (Must Have, Should Have, Could Have, Won’t Have) позволяет классифицировать задачи по степени их важности, фокусируясь на том, что необходимо для успешного завершения проекта.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982" y="4391263"/>
            <a:ext cx="462796" cy="46279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50982" y="5039201"/>
            <a:ext cx="231421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ICE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4050982" y="5439608"/>
            <a:ext cx="3125391" cy="1777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ICE (Impact, Confidence, Effort) похож на RICE, но вместо "Reach" использует "Impact", фокусируясь на потенциале задачи, уверенности в ее успехе и затрачиваемых усилиях.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027" y="4391263"/>
            <a:ext cx="462796" cy="46279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54027" y="5039201"/>
            <a:ext cx="231421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Eisenhower Matrix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7454027" y="5439608"/>
            <a:ext cx="3125391" cy="1481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Eisenhower Matrix позволяет классифицировать задачи по степени их срочности и важности, помогая определить приоритеты и эффективно планировать время.</a:t>
            </a:r>
            <a:endParaRPr lang="en-US" sz="14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7071" y="4391263"/>
            <a:ext cx="462796" cy="46279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57071" y="5039201"/>
            <a:ext cx="2881789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Urgent/Important Matrix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10857071" y="5439608"/>
            <a:ext cx="3125391" cy="1777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Urgent/Important Matrix похожа на Eisenhower Matrix, но вместо "срочности" использует "неотложность", позволяя сосредоточиться на самых важных и неотложных задачах.</a:t>
            </a:r>
            <a:endParaRPr lang="en-US" sz="14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E6DDE4-7E35-8B5F-FEFD-BCD0DB770FB9}"/>
              </a:ext>
            </a:extLst>
          </p:cNvPr>
          <p:cNvSpPr/>
          <p:nvPr/>
        </p:nvSpPr>
        <p:spPr>
          <a:xfrm>
            <a:off x="12812751" y="7660888"/>
            <a:ext cx="1706137" cy="568712"/>
          </a:xfrm>
          <a:prstGeom prst="rect">
            <a:avLst/>
          </a:prstGeom>
          <a:solidFill>
            <a:srgbClr val="0E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392" y="668655"/>
            <a:ext cx="7821216" cy="118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Сравнение методов приоритизации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1392" y="2133124"/>
            <a:ext cx="7821216" cy="906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Выбор оптимального метода приоритизации зависит от специфики проекта, состава команды и других факторов. Важно выбрать метод, который наиболее точно соответствует нуждам проекта.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1392" y="3252549"/>
            <a:ext cx="7821216" cy="4308277"/>
          </a:xfrm>
          <a:prstGeom prst="roundRect">
            <a:avLst>
              <a:gd name="adj" fmla="val 18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69012" y="3260169"/>
            <a:ext cx="7805142" cy="5442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858917" y="3381137"/>
            <a:ext cx="221968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Метод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3464123" y="3381137"/>
            <a:ext cx="221587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Преимущества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065520" y="3381137"/>
            <a:ext cx="221968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Недостатки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9012" y="3804404"/>
            <a:ext cx="7805142" cy="11488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858917" y="3925372"/>
            <a:ext cx="221968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RICE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3464123" y="3925372"/>
            <a:ext cx="2215872" cy="906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Объективность, данные-ориентированное решение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065520" y="3925372"/>
            <a:ext cx="2219682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Сложность оценки, субъективность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69012" y="4953238"/>
            <a:ext cx="7805142" cy="14511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858917" y="5074206"/>
            <a:ext cx="221968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MoSCoW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3464123" y="5074206"/>
            <a:ext cx="2215872" cy="906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Простота использования, фокус на важности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6065520" y="5074206"/>
            <a:ext cx="2219682" cy="1209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Неучет срочности, возможность игнорирования важных задач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669012" y="6404372"/>
            <a:ext cx="7805142" cy="11488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858917" y="6525339"/>
            <a:ext cx="221968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ICE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3464123" y="6525339"/>
            <a:ext cx="2215872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Подобен RICE, но проще в использовании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6065520" y="6525339"/>
            <a:ext cx="2219682" cy="906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Не учитывает "Reach", может быть менее объективным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7425" y="456486"/>
            <a:ext cx="7981950" cy="1037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Практические рекомендации по внедрению приоритизации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067425" y="1742956"/>
            <a:ext cx="7981950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Чтобы эффективно внедрить приоритизацию в IT-команде, важно следовать определенным рекомендациям, которые помогут избежать распространенных ошибок.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425" y="2461141"/>
            <a:ext cx="830104" cy="132826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46488" y="2627114"/>
            <a:ext cx="3006804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Определение общих целей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146488" y="2985968"/>
            <a:ext cx="690288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Согласование целей проекта с командой для понимания, какие задачи наиболее ценны.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25" y="3789402"/>
            <a:ext cx="830104" cy="132826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146488" y="3955375"/>
            <a:ext cx="3054787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Выбор подходящего метода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7146488" y="4314230"/>
            <a:ext cx="6902887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Учитывая специфику проекта, выбрать метод, который наиболее точно соответствует потребностям команды.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7425" y="5117663"/>
            <a:ext cx="830104" cy="132826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46488" y="5283637"/>
            <a:ext cx="2672239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Регулярное обновление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146488" y="5642491"/>
            <a:ext cx="6902887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Регулярно пересматривать приоритеты задач, чтобы они соответствовали динамично меняющимся условиям.</a:t>
            </a:r>
            <a:endParaRPr lang="en-US" sz="13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7425" y="6445925"/>
            <a:ext cx="830104" cy="132826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146488" y="6611898"/>
            <a:ext cx="3419118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Прозрачность и коммуникация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7146488" y="6970752"/>
            <a:ext cx="6902887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Обеспечить прозрачность процесса приоритизации для всех членов команды, чтобы исключить недопонимание и обеспечить эффективную коммуникацию.</a:t>
            </a:r>
            <a:endParaRPr lang="en-US" sz="13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FCAB71-D288-8FD4-70C3-35F230453D38}"/>
              </a:ext>
            </a:extLst>
          </p:cNvPr>
          <p:cNvSpPr/>
          <p:nvPr/>
        </p:nvSpPr>
        <p:spPr>
          <a:xfrm>
            <a:off x="12812751" y="7660888"/>
            <a:ext cx="1706137" cy="568712"/>
          </a:xfrm>
          <a:prstGeom prst="rect">
            <a:avLst/>
          </a:prstGeom>
          <a:solidFill>
            <a:srgbClr val="0E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919</Words>
  <Application>Microsoft Office PowerPoint</Application>
  <PresentationFormat>Custom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Андрей Веденеев</cp:lastModifiedBy>
  <cp:revision>2</cp:revision>
  <dcterms:created xsi:type="dcterms:W3CDTF">2024-09-22T19:13:31Z</dcterms:created>
  <dcterms:modified xsi:type="dcterms:W3CDTF">2024-09-30T05:49:59Z</dcterms:modified>
</cp:coreProperties>
</file>